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750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 do subtítulo do modelo global</a:t>
            </a:r>
            <a:endParaRPr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7/18/2013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7/18/2013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7/18/2013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7/18/2013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 de texto do modelo global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7/18/2013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7/18/2013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 de texto do modelo global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 de texto do modelo global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7/18/2013</a:t>
            </a:fld>
            <a:endParaRPr lang="en-US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7/18/2013</a:t>
            </a:fld>
            <a:endParaRPr lang="en-US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7/18/2013</a:t>
            </a:fld>
            <a:endParaRPr lang="en-US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7/18/2013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61B-3AB3-490F-90D4-269C8A444AE7}" type="datetimeFigureOut">
              <a:rPr lang="en-US" smtClean="0"/>
              <a:pPr/>
              <a:t>7/18/2013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 do título do Modelo Global</a:t>
            </a:r>
            <a:endParaRPr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A3E61B-3AB3-490F-90D4-269C8A444AE7}" type="datetimeFigureOut">
              <a:rPr lang="en-US" smtClean="0"/>
              <a:pPr/>
              <a:t>7/18/2013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4" name="Imagem 3" descr="base aconteceu cop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672723" y="0"/>
            <a:ext cx="9816723" cy="6858000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3124200" y="1295400"/>
            <a:ext cx="54921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 smtClean="0">
                <a:solidFill>
                  <a:schemeClr val="bg1">
                    <a:lumMod val="95000"/>
                  </a:schemeClr>
                </a:solidFill>
              </a:rPr>
              <a:t>Ação Inclusiva do Grupo de </a:t>
            </a:r>
            <a:r>
              <a:rPr lang="pt-PT" dirty="0" err="1" smtClean="0">
                <a:solidFill>
                  <a:schemeClr val="bg1">
                    <a:lumMod val="95000"/>
                  </a:schemeClr>
                </a:solidFill>
              </a:rPr>
              <a:t>Autorrepresentantes</a:t>
            </a:r>
            <a:r>
              <a:rPr lang="pt-PT" dirty="0" smtClean="0">
                <a:solidFill>
                  <a:schemeClr val="bg1">
                    <a:lumMod val="95000"/>
                  </a:schemeClr>
                </a:solidFill>
              </a:rPr>
              <a:t> do CAO</a:t>
            </a:r>
            <a:endParaRPr lang="pt-PT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6324601" y="1600200"/>
            <a:ext cx="2286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1400" dirty="0" smtClean="0">
                <a:solidFill>
                  <a:schemeClr val="bg1">
                    <a:lumMod val="95000"/>
                  </a:schemeClr>
                </a:solidFill>
              </a:rPr>
              <a:t>De 24 a 28 de junho de 2013</a:t>
            </a:r>
            <a:endParaRPr lang="pt-PT" sz="1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-228600" y="2210574"/>
            <a:ext cx="358140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PT" sz="1400" dirty="0" smtClean="0">
              <a:solidFill>
                <a:schemeClr val="bg1">
                  <a:lumMod val="95000"/>
                </a:schemeClr>
              </a:solidFill>
              <a:latin typeface="Calibri" pitchFamily="34" charset="0"/>
            </a:endParaRPr>
          </a:p>
          <a:p>
            <a:pPr algn="just"/>
            <a:r>
              <a:rPr lang="pt-PT" sz="1500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Sete clientes acompanhados por 2 técnicos, tiveram a oportunidade  de vivenciar experiências novas em autonomia, realizar  a gestão das atividades da vida diária (decidir o menu, fazer as compras , gerir o dinheiro, confecionar as refeições e realizar a manutenção dos 2 </a:t>
            </a:r>
            <a:r>
              <a:rPr lang="pt-PT" sz="1500" dirty="0" err="1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chalets</a:t>
            </a:r>
            <a:r>
              <a:rPr lang="pt-PT" sz="1500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 do parque de campismo</a:t>
            </a:r>
          </a:p>
          <a:p>
            <a:pPr algn="just"/>
            <a:r>
              <a:rPr lang="pt-PT" sz="1500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Fazer visitas, ir à praia, sair à noite a tomar uma bebida num bar com música ao vivo, ir ao </a:t>
            </a:r>
            <a:r>
              <a:rPr lang="pt-PT" sz="1500" dirty="0" err="1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Norpark</a:t>
            </a:r>
            <a:r>
              <a:rPr lang="pt-PT" sz="1500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 e com os amigos da Cercina fazer atividades na praia, canoagem e vela adaptada, bodyboard, um churrasco, etc.</a:t>
            </a:r>
          </a:p>
          <a:p>
            <a:pPr algn="just"/>
            <a:r>
              <a:rPr lang="pt-PT" sz="1500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Foi uma semana inesquecível, em que se sentiram verdadeiramente incluídos na sociedade.</a:t>
            </a:r>
          </a:p>
          <a:p>
            <a:pPr algn="just"/>
            <a:r>
              <a:rPr lang="pt-PT" sz="1400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</a:rPr>
              <a:t> </a:t>
            </a:r>
          </a:p>
          <a:p>
            <a:endParaRPr lang="pt-PT" sz="1400" dirty="0" smtClean="0">
              <a:solidFill>
                <a:schemeClr val="bg1">
                  <a:lumMod val="95000"/>
                </a:schemeClr>
              </a:solidFill>
              <a:latin typeface="Calibri" pitchFamily="34" charset="0"/>
            </a:endParaRPr>
          </a:p>
          <a:p>
            <a:endParaRPr lang="pt-PT" sz="1400" dirty="0" smtClean="0">
              <a:solidFill>
                <a:schemeClr val="bg1">
                  <a:lumMod val="95000"/>
                </a:schemeClr>
              </a:solidFill>
              <a:latin typeface="Calibri" pitchFamily="34" charset="0"/>
            </a:endParaRPr>
          </a:p>
        </p:txBody>
      </p:sp>
      <p:pic>
        <p:nvPicPr>
          <p:cNvPr id="9" name="Imagem 8" descr="20130626_10400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24600" y="1905000"/>
            <a:ext cx="2819400" cy="2152650"/>
          </a:xfrm>
          <a:prstGeom prst="rect">
            <a:avLst/>
          </a:prstGeom>
        </p:spPr>
      </p:pic>
      <p:pic>
        <p:nvPicPr>
          <p:cNvPr id="10" name="Imagem 9" descr="20130628_14361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429000" y="1905000"/>
            <a:ext cx="2819400" cy="2133600"/>
          </a:xfrm>
          <a:prstGeom prst="rect">
            <a:avLst/>
          </a:prstGeom>
        </p:spPr>
      </p:pic>
      <p:sp>
        <p:nvSpPr>
          <p:cNvPr id="12" name="CaixaDeTexto 11"/>
          <p:cNvSpPr txBox="1"/>
          <p:nvPr/>
        </p:nvSpPr>
        <p:spPr>
          <a:xfrm>
            <a:off x="3657600" y="6248400"/>
            <a:ext cx="5257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400" dirty="0" smtClean="0"/>
              <a:t>Organização:                  </a:t>
            </a:r>
            <a:r>
              <a:rPr lang="pt-PT" sz="1400" dirty="0" err="1" smtClean="0"/>
              <a:t>Co-financiado</a:t>
            </a:r>
            <a:r>
              <a:rPr lang="pt-PT" sz="1400" dirty="0" smtClean="0"/>
              <a:t>:                                   Apoio:</a:t>
            </a:r>
            <a:endParaRPr lang="pt-PT" sz="1400" dirty="0"/>
          </a:p>
        </p:txBody>
      </p:sp>
      <p:pic>
        <p:nvPicPr>
          <p:cNvPr id="13" name="Imagem 12" descr="CECD.jpg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724400" y="6248400"/>
            <a:ext cx="381000" cy="381000"/>
          </a:xfrm>
          <a:prstGeom prst="rect">
            <a:avLst/>
          </a:prstGeom>
        </p:spPr>
      </p:pic>
      <p:pic>
        <p:nvPicPr>
          <p:cNvPr id="14" name="Imagem 13" descr="INR.jpg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477000" y="6324600"/>
            <a:ext cx="1066800" cy="228600"/>
          </a:xfrm>
          <a:prstGeom prst="rect">
            <a:avLst/>
          </a:prstGeom>
        </p:spPr>
      </p:pic>
      <p:pic>
        <p:nvPicPr>
          <p:cNvPr id="15" name="Imagem 14" descr="CERCINA2.jpg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382000" y="6096000"/>
            <a:ext cx="414338" cy="500062"/>
          </a:xfrm>
          <a:prstGeom prst="rect">
            <a:avLst/>
          </a:prstGeom>
        </p:spPr>
      </p:pic>
      <p:pic>
        <p:nvPicPr>
          <p:cNvPr id="16" name="Imagem 15" descr="20130625_111927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3429000" y="4114800"/>
            <a:ext cx="2819400" cy="2019300"/>
          </a:xfrm>
          <a:prstGeom prst="rect">
            <a:avLst/>
          </a:prstGeom>
        </p:spPr>
      </p:pic>
      <p:pic>
        <p:nvPicPr>
          <p:cNvPr id="17" name="Imagem 16" descr="20130627_163138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6324600" y="4114800"/>
            <a:ext cx="2819400" cy="19812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136</Words>
  <Application>Microsoft Office PowerPoint</Application>
  <PresentationFormat>Apresentação no Ecrã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2" baseType="lpstr">
      <vt:lpstr>Tema do Office</vt:lpstr>
      <vt:lpstr>Diapositivo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Rita Caleiro</dc:creator>
  <cp:lastModifiedBy>CAO</cp:lastModifiedBy>
  <cp:revision>13</cp:revision>
  <dcterms:created xsi:type="dcterms:W3CDTF">2013-06-19T16:23:57Z</dcterms:created>
  <dcterms:modified xsi:type="dcterms:W3CDTF">2013-07-18T11:01:30Z</dcterms:modified>
</cp:coreProperties>
</file>